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i7ZtNQZcmfjemQhBQp6RMcT6yU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Medium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-italic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c60ea7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9c60ea7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Rules for subqueries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The rules.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Logical ordering of processing.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RULES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is a “select” statement which is included into another query.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subquery should be placed within parentheses.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Subqueries can contain an ORDER BY.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subquery.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 subquery returns null value to the outer query, the outer query will not return values when comparing with a WHERE clause,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c60ea76fc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LOGICAL ORDERING OF PROCESSING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9c60ea76fc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c60ea76fc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